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Earthquake Data Fusion and Visualization Analysis Report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Earthquakes are sudden and highly destructive natural disasters. Timely and accurate assessment of their impact is crucial for emergency response and resource allocation.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71167"/>
            <a:ext cx="7556421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296019"/>
            <a:ext cx="70875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integrates subjective public reports (DYFI) with objective instrument data (PGA), builds a Bayesian state-space model, and visualizes community-level intensity and uncertainty to support emergency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9052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and 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57842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DYFI reports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042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Timestamp, location, MMI (subjective intensity)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57842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Instrumental maps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PGA/PGV values, epicenter, magnitude (objective strength)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3247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boundaries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GeoJSON format polygons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Population density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Population count per community (used for weighting reliability)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variable θt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intensity per community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Observations yt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DYFI MMI and instrument-derived MMI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equation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θt = θt-1 + wt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Observation equation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yt = θt + vt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69649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Intensity Encoding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4843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Intensity (E[θt]) is encoded using color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Warm colors (red, orange) indicate higher intensity areas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Cool colors (blue, green) show lower intensity regions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067288"/>
            <a:ext cx="3510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Uncertainty Visualization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64843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Uncertainty (Var[θt]) is visualized with transparency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opacity indicates more confident estimates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5081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opacity shows areas with greater uncertainty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06728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Supplementary Visualizations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0027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charts display report counts and reliability per community to detect data blind spots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955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identify areas needing additional data collection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08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Fusion Mechanism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Weighting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adaptively adjusts weights based on noise estimation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Threshold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differences exceed threshold, manual review is triggered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Prioritization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given to PGA data when conflicts arise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Update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continuously refines estimates as new data arrives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 Support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3365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Immediate Rescue (Red)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3365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MAP≥7 &amp; CIR≤1.25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3535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 Supplies (Purple)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5355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5≤MAP&lt;7 &amp; CIR≤2.5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3781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 and Standby (Blue)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37810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priority matrix based on MAP (Maximum A Posteriori) and CIR (Confidence Interval Ratio) guides emergency resource allocation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6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3422809"/>
            <a:ext cx="11554539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Optimization and 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2955" y="5128617"/>
            <a:ext cx="4131112" cy="223718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2955" y="568785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Color Enhancement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2955" y="6171605"/>
            <a:ext cx="4131112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Nonlinear hue shift and dynamic brightness adjustment are applied to reduce color confusion and enhance readability in low-saturation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49585" y="4792980"/>
            <a:ext cx="4131112" cy="223718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49585" y="5352217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49585" y="5835967"/>
            <a:ext cx="4131112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fusion model improves the accuracy and timeliness of earthquake intensity estimates, offering strong support for rapid decision-making.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6214" y="4457462"/>
            <a:ext cx="4131112" cy="223718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6214" y="501669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6214" y="5500449"/>
            <a:ext cx="4131112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can be extended to other natural disasters requiring integration of subjective reports and objective measurements.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2025-05-06T17:22:03Z</dcterms:created>
  <dcterms:modified xsi:type="dcterms:W3CDTF">2025-05-06T17:22:03Z</dcterms:modified>
</cp:coreProperties>
</file>